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6"/>
    <p:restoredTop sz="85393"/>
  </p:normalViewPr>
  <p:slideViewPr>
    <p:cSldViewPr snapToGrid="0">
      <p:cViewPr varScale="1">
        <p:scale>
          <a:sx n="88" d="100"/>
          <a:sy n="88" d="100"/>
        </p:scale>
        <p:origin x="216"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30:37.706"/>
    </inkml:context>
    <inkml:brush xml:id="br0">
      <inkml:brushProperty name="width" value="0.025" units="cm"/>
      <inkml:brushProperty name="height" value="0.025" units="cm"/>
    </inkml:brush>
  </inkml:definitions>
  <inkml:trace contextRef="#ctx0" brushRef="#br0">5867 506 24575,'-81'0'0,"-1"0"0,1 0 0,0 0 0,-9 0 0,-1 0 0,1 0 0,-12 0 0,-4 0 0,6 0-2206,17 0 0,1 0 0,2 0 0,3 0 2206,-9 0 0,4 0 0,-6 0 0,-2 0 0,-7 0 0,1 0 0,8 0-203,7 0 0,5 0 1,0 0 202,-10 0 0,-2 0 0,3 0 0,12 0 0,2 0 0,-2 0 0,-11 0 0,-3 0 0,1 0 0,0 0 0,1 0 0,2 0 0,7 0 0,1 0 0,3 0 440,-28 0 1,6 0-441,23 0 0,2 0 0,-1 0 0,2 0-188,16 0 1,1 0 187,-4 0 0,-1 0 0,-3-2 0,3 4 0,-24 18 0,-15-2 0,21 18 0,0 1 0,6 1 3663,1 6-3663,8 1 0,-1 6 0,0-5 0,7 12 0,-5-5 0,12 6 0,-4-7 0,-1 5 0,6-5 0,-6 14 0,6-5 0,0 5 0,1 0 0,-1-5 0,11 1 0,0 2 0,-8 8 1239,11-9 1,2 0-1240,1 3 0,-3 17 0,0-6 0,15-25 0,0 0 0,-9 37 0,9-31 0,0 2 0,6-6 0,1 0 0,-3 6 0,0 0 0,2 4 0,2 2-12,-1 6 0,0 2 12,0-1 0,0 1 0,-1 12 0,0 0-656,1-5 1,-1-1 655,0 1 0,1 0 0,4 5 0,0-1 0,-4-4 0,1 0 0,7 6 0,0 0 0,-8-6 0,1-1 0,6 6 0,2-1 0,-4-4 0,0 0 0,4 6 0,0 0 0,-4 0 0,-1 1 0,5 5 0,-2 1 0,-7-5 0,1 0 0,6 5 0,1 0 0,-3-6 0,0-2 0,3-5 0,2 0 0,-1 5 0,0-1 0,0-6 0,0 4 0,0-6 0,0 6 0,0-4 0,0 16 0,0 1-731,0-17 0,0 2 0,0-2 731,0 16 0,0-2 0,0-25 0,0 0 0,0 2 0,-1 3 0,1 2 0,1 0-641,1 4 1,2 0 0,-1 1 640,0-1 0,1 0 0,1 1 0,4 4 0,3 1 0,-1-1 0,1-4 0,-1 0 0,0 1 0,1 9 0,-1 0 0,1-1 0,1-9 0,1-1 0,0 1-460,-2 9 1,-1 1 0,0-1 459,0-9 0,0-1 0,1 1 0,2 9 0,1 2 0,-2-2 0,-4-7 0,-2-2 0,2 0 0,4 0 0,1-1 0,-1 0 0,-4 0 0,-3 0 0,3-2-103,3-7 0,2-1 1,-1 0 102,-5 0 0,-1 0 0,1-1 0,6 27 0,1-2 0,-1-6 0,-1-1 0,-3 2 0,2-1 279,5-7 1,1 0-280,-8 0 0,1-1 0,5-5 0,2-2 615,-4 2 1,0-3-616,-1-13 0,1-2 1076,2 8 1,1-2-1077,7 27 0,-11-36 0,0 1 0,2-7 0,0 2 0,4 10 0,-1 1 0,-1-9 0,1-1 0,8 11 0,0-2 0,-1 18 0,1-24 0,3 0 0,14 21 0,-9-19 0,2 1 0,-4-14 0,0-1 0,6 9 0,0 0 0,0-4 0,0 0 422,5 11 1,2 0-423,8-1 0,2 0 0,-2 9 0,2 0 0,9-5 0,4-3-313,-1 2 0,2-1 313,5 1 0,1-2 0,-3-8 0,0-1 0,6 7 0,0-2-61,-8-10 1,-1-2 60,-11-5 0,2-1 0,18 7 0,-1-1 0,-23-14 0,-1 0 0,11 6 0,0-2 0,-12-10 0,0-2 0,10 3 0,-2-1-280,26 6 280,-6-4 0,1-2 0,16-3 0,-2-1 0,3 0 0,-32-7 0,0-1 0,19 4 0,-2-2 0,-22-6 0,-2-1 0,7 5 0,0-2 0,0-6 0,2 0-127,10 7 1,3 1 126,-1-8 0,1 0 0,6 3 0,1 1 0,-1-5 0,-1 0 0,3 0 0,-4 0 0,-20 0 0,-1 0 0,12 0 0,-1 0 0,-25 0 0,2 0 0,31-3 0,3-4 0,-21-4 0,-1-3 0,16-2 0,-2-6 0,-16-9 0,-1-7 0,19-15 0,-1-8-121,-29 15 1,-2-4 0,0-1 120,4-4 0,-1-2 0,-3-3 0,-1-4 0,-2-4 0,-1 1 0,-5 4 0,-2 0 0,2 0 0,3-3 0,1-1 0,-2-1 0,-4-2 0,-2 0 0,0 2 0,2 5 0,1 1 0,-3 0-209,-6-1 1,-3-1-1,1 2 209,17-22 0,-2 1 0,-6-2 0,-3-1 0,-1 6 0,0-2 0,-7 12 0,0-4 0,-2 0-667,-3-1 0,-2-1 1,0-2 666,5-17 0,0-4 0,-2 3 0,-6 14 0,-1 3 0,1-7 0,-1 10 0,1-7 0,1-2 0,0 2 0,-1 6 0,2-11 0,-1 6 0,1-5 0,1-1 0,2-6 0,-1 1 0,-3 7 0,-3 9 0,-3 5 0,0 2-136,0 1 1,0 0 0,0 2 135,4-29 0,0 0 0,-6 29 0,-1-1 0,1 1 0,6-29 0,0 1 0,-3 0 0,-2-1 0,-5 24 0,0-1 0,0 2 0,5-26 0,-1-1 0,-6 21 0,-2-2 0,1 1 0,1 3 0,2 1 0,-1 0 0,-3-4 0,0-1 0,0 0-31,0 0 1,0 0 0,0 0 30,0 0 0,0 1 0,0-1 0,0-5 0,0-1 0,0 0-360,0 0 1,0 0 0,0-2 359,-3-8 0,0-3 0,-2 1 0,-2-1 0,-1 1 0,-1-2-90,3 22 0,0-1 0,-1 0 0,-1 1 90,-2-1 0,-2 0 0,0 0 0,1 1 0,-1-22 0,0 2 0,0-1-275,0 1 0,0 0 0,0 1 275,0 4 0,2 1 0,-1 1 0,0 4 0,0 0 0,1 1 135,1 3 0,1 1 1,1 5-136,-4-10 0,0 1 0,1 10 0,-1-2 0,3 5 0,5 4 0,1-2 0,-9-18 0,-4-11 0,4 6 0,8 3 0,1 2 0,-3 13 0,-1-2 0,1 2 0,-1-13 0,3 5 0,2 7 0,0 3 671,-7 10 0,0-1-671,3-26 0,-1 1 0,-2 26 0,-1 1 0,0-25 0,-1-1 0,-3 15 0,-1 3 0,0-4 0,-1 1 0,-2-2 0,-3 0 0,-3-10 0,-1-1 0,5 5 0,-2 0 736,-7-12 1,-1-2-737,8 6 0,0 0 0,-6 1 0,-2 1 0,5 6 0,1 4 1089,1 18 1,0 3-1090,-4-8 0,1 2 0,-8-27 679,10 40 1,0 1-680,-10-36 0,-10 9 0,13 9 1424,-12 9-1424,6 1 2196,-8 5-2196,1-1 1116,-1-6-1116,2 15 663,1 1-663,0 2 0,2 13 0,0-6 0,-7 7 0,-10-5 0,6 8 0,-13-1 0,23 11 0,-5 6 0,-1-5 0,6 10 0,-5-4 0,-1 6 0,6 0 0,-5 0 0,0 0 0,5 0 0,-5 0 0,-1 0 0,6 11 0,-13 4 0,6 12 0,-1-1 0,-5 1 0,4 7 0,-7-4 0,-1 5 0,2-8 0,7-1 0,-5 2 0,13-3 0,-13 2 0,-4 10 0,7-14 0,-4 7 0,16-18 0,6 0 0,3 0 0,11-5 0,2-2 0,5-1 0,1-2 0,-1 2 0,1-4 0,-1 5 0,1-4 0,0 4 0,4-5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30:40.938"/>
    </inkml:context>
    <inkml:brush xml:id="br0">
      <inkml:brushProperty name="width" value="0.025" units="cm"/>
      <inkml:brushProperty name="height" value="0.025" units="cm"/>
    </inkml:brush>
  </inkml:definitions>
  <inkml:trace contextRef="#ctx0" brushRef="#br0">5761 148 24575,'-22'0'0,"-11"0"0,-23 0 0,-4 0 0,-4 0-1515,-16 0 1515,1 0 0,-4 0-1063,25 0 0,-2 0 1063,-32 0 0,-6 0-939,2 0 1,-3 0 938,22 0 0,-2 0 0,1 0 0,8 0 0,1 0 0,-1 0 0,-8 0 0,-1 0 0,2 0 0,6 0 0,2 0 0,0 0 0,-4 0 0,-1 0 0,1 0-738,-24 0 1,3 0 737,5 0 0,2 0 0,1 0 0,1 0 0,10-1 0,1 2-255,-6 1 0,1 4 255,11 1 0,2 3 0,-7 2 0,2 4 0,13 7 0,1 4 0,-10 0 0,1 2 0,9 1 0,1 1 0,-2 3 0,0 1 0,-3 0 0,0 1 0,8-2 0,1 3 0,-6 5 0,2 2 0,7-5 0,2 0 0,-4 3 0,1 1 403,6-1 0,1 2-403,-1 2 0,2 1 0,9-9 0,1 0 1071,-1 6 0,2-1-1071,-16 26 0,15-25 0,0 1 0,-15 32 0,12-18 0,2 1 0,11-14 0,2 0 0,-10 12 0,2 2 365,10-7 1,1 0-366,-8 7 0,1 1 0,4 11 0,1 3-484,-8 4 0,0 4 484,12-18 0,2 4 0,-2-1 0,-4-4 0,-1 0 0,1 2-658,3 10 1,2 3 0,-1 0 657,-5 0 0,-2 0 0,1 1 0,5 0 0,2 0 0,-2 1 0,-2 4 0,0 0 0,0-1 0,3-4 0,0-1 0,2 0 0,1-5 0,2 0 0,-2 1 0,-1 3 0,-2 0 0,3 0 0,3-3 0,2-1 0,-1 0 0,-2 1 0,-1-1 0,1 0 0,3-1 0,1-1 0,-2 1 0,-2 0 0,0 0 0,0 0 0,2-4 0,1-1 0,-1 1 0,-2 4 0,-1 1 0,1-1-535,0-5 0,0 0 1,1-1 534,1 1 0,1 1 0,-1-1 0,-2 0 0,0-1 0,0 1 0,3 0 0,0 1 0,1-1 0,-1 0 0,-1 1 0,2-1 0,2 0 0,0 0 0,1 1 0,-1-1 0,1-1 0,0 3 0,3 7 0,0 1 0,0 2-594,0 0 1,0 0 0,0 2 593,0 8 0,0 2 0,0-1 0,0 0 0,0 0 0,0 0 0,0-2 0,0 0 0,0 5 0,0-2 0,0 5 0,0 0 0,0-4 0,0 3 0,0-4 0,0 3 0,0-6 0,0 5 0,0-2 0,0-8 0,0-5 0,0-7 0,0 1-68,0 5 1,0 1-1,0-2 68,0 21 0,0-1 0,0-26 0,0 2 0,0-1 0,0 24 0,0-1 245,0 1 1,0-1-246,0 0 0,0-2 214,0-11 0,0-2-214,0 6 0,0-1 0,0-4 0,0 0 0,0 6 0,0 0 0,0 1 0,0-1 0,4 0 0,1 0 0,0-6 0,0 0 0,4 5 0,2-1 0,-2-10 0,0-1 0,0 5 0,0 1 0,4-1 0,2 0 0,-2 2 0,3 0 0,7 6 0,2 0 0,-2 1 0,3-1 0,7 0 0,1 0 0,-6-2 0,4 4 0,4-9 0,6 3 0,-2-3 0,-10-18 0,-3-2 0,5 1 233,12 18 0,6 3 0,-1-6-233,6 6 0,1-4 0,-16-23 0,2-1 0,-1 1 0,20 22 0,-2-3 508,-12-15 0,0-4-508,5 0 0,0-5 0,-11-12 0,1-2 0,8 3 0,3 0 0,9 6 0,2-1 0,-7-11 0,2-2 0,13 3 0,3-4 0,-9-11 0,2-3 0,10 3 0,3-2 198,-1-6 0,1-1-198,6 4 0,1 0 0,5-3 0,2-3 0,-7-1 0,1-3 0,5 2 0,0-3 0,-7-2 0,0-2 0,6 3 0,2-4-257,-27-2 0,1-2 0,-1-3 257,2-2 0,-1-3 0,1-2 0,8-4 0,1-2 0,-2-3 0,-6-1 0,-2-2 0,0 0 0,1-3 0,1 0 0,-2-1 0,-3 2 0,-1-1 0,-2-1 0,23-17 0,-1-2 0,-25 15 0,2-2 0,-3 1 0,23-18 0,-2-2 0,-24 16 0,1-2 0,3-5 0,9-9 0,6-6 0,0-2 0,-8 4 0,-7 5 0,-6 3 0,5-5-200,-4 4 0,6-5 0,1-3 1,-3 2-1,-7 4 200,0-8 0,-8 4 0,2-3 0,11-15 0,2-3 0,-2-3 0,-15 21 0,-1-1 0,-1 0 0,0-2 0,0-2 0,0 0 0,-1-2 0,-1 0 0,-1 0 0,-1 1 0,-1-3 0,0-3-572,-3 0 0,0-5 0,0-1 0,-2 0 0,-1 2 572,3-7 0,-3 3 0,-1-1 0,1-5 0,-3-1 0,0-4 0,0-3 0,-1 1 0,-2 4-440,-3 10 1,-1 4 0,-1-1-1,-1 1 1,-1-4 439,-2-7 0,-3-2 0,0-1 0,-1-1 0,2 1 0,1 0 0,1-2 0,-1 1 0,0 2 0,-2 2-214,-2-7 1,-3 4-1,0 0 1,1-1 213,1 10 0,-1-1 0,1-1 0,0 2 0,0 5 0,4-20 0,-1 5 0,0-3-16,-4 11 1,0-4 0,-1 1 0,1 3 15,4-10 0,1 3 0,-1 1 349,-3 0 0,-1 0 1,0 3-350,0 7 0,1 2 0,-1 1 0,0-2 0,0 0 0,0 2 0,3 3 0,1 1 0,-1 0 609,-2 0 0,-1 0 0,1 2-609,2 3 0,0 1 0,-1 0 0,-1-1 0,-2 1 0,1 0 0,3-28 0,0 0 0,-6 29 0,0-1 0,-1 2 908,2-24 1,-1 2-909,-4-6 0,0 0 0,0 6 0,0 1 0,0 0 0,0 0 0,-3 0 0,-3-1 0,-6 1 0,-4 0 0,1-1 0,-2 1 0,-5 8 0,-3-4 0,5 10 0,-1-5 0,0 6 0,-3-4 0,-1 1 0,5 6 0,-1-3 0,0 5 0,-5 4 0,2 3 1037,5-11 0,0-1-1037,-6 10 0,0 1 0,6-4 0,1-1 0,-8 0 0,0 0 0,7-1 0,1 0 0,-4-1 0,0 1 0,9 12 0,0-1 0,-10-22 0,1 3 0,3-6 0,-4 6 0,1 0 0,5-6 979,1 23 0,0-1-979,-2-39 0,1 33 0,1 1 0,6 13 0,1 1 0,-4-14 0,1-1 0,3 4 0,1 1 0,-1-2 0,0 1 0,1 6 0,0-1 0,-6-22 0,0 3 0,-3-6 0,-1 7 0,1-2 0,-1-15 0,3 37 0,-1-2 0,1-16 0,1 3 0,-11-18 0,8 18 0,0 1 0,-7-12 0,1 10 0,0 0 0,5 22 0,1 1 0,-4-13 0,-2 3 2340,-13-11-2340,5 4 2002,-3 14-2002,8 5 1241,1 13-1241,0-4 750,-6 3-750,4 1 6,-4 1-6,0 0 0,6 6 0,-13-8 0,13 15 0,-11 0 0,11 1 0,-11 3 0,11 2 0,-11 1 0,4 10 0,1-5 0,-5 6 0,11 0 0,-12 0 0,6 0 0,0 0 0,-6 0 0,13 0 0,-13 0 0,12 0 0,-9 0 0,15 0 0,-7 0 0,14 0 0,-4 0 0,6 0 0,0 0 0,-1 0 0,1 0 0,-1 0 0,1 0 0,-6 0 0,4 0 0,-10 0 0,10 0 0,-4 0 0,0 0 0,8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83617-D160-694C-8AB9-A7EE573DF19D}" type="datetimeFigureOut">
              <a:rPr lang="en-US" smtClean="0"/>
              <a:t>5/11/23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A79FB8-25FC-0B4B-96B4-7E4BCF0620B6}" type="slidenum">
              <a:rPr lang="en-US" smtClean="0"/>
              <a:t>‹#›</a:t>
            </a:fld>
            <a:endParaRPr lang="en-US"/>
          </a:p>
        </p:txBody>
      </p:sp>
    </p:spTree>
    <p:extLst>
      <p:ext uri="{BB962C8B-B14F-4D97-AF65-F5344CB8AC3E}">
        <p14:creationId xmlns:p14="http://schemas.microsoft.com/office/powerpoint/2010/main" val="465174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let me first introduce you to these guys -- they’re called wubs! They don’t speak English though, they speak a different language called Jabberwocky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[configuration of wubs will be counterbalanced]</a:t>
            </a:r>
          </a:p>
          <a:p>
            <a:endParaRPr lang="en-US" dirty="0"/>
          </a:p>
        </p:txBody>
      </p:sp>
      <p:sp>
        <p:nvSpPr>
          <p:cNvPr id="4" name="Slide Number Placeholder 3"/>
          <p:cNvSpPr>
            <a:spLocks noGrp="1"/>
          </p:cNvSpPr>
          <p:nvPr>
            <p:ph type="sldNum" sz="quarter" idx="5"/>
          </p:nvPr>
        </p:nvSpPr>
        <p:spPr/>
        <p:txBody>
          <a:bodyPr/>
          <a:lstStyle/>
          <a:p>
            <a:fld id="{B7A79FB8-25FC-0B4B-96B4-7E4BCF0620B6}" type="slidenum">
              <a:rPr lang="en-US" smtClean="0"/>
              <a:t>1</a:t>
            </a:fld>
            <a:endParaRPr lang="en-US"/>
          </a:p>
        </p:txBody>
      </p:sp>
    </p:spTree>
    <p:extLst>
      <p:ext uri="{BB962C8B-B14F-4D97-AF65-F5344CB8AC3E}">
        <p14:creationId xmlns:p14="http://schemas.microsoft.com/office/powerpoint/2010/main" val="290571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 really cool toy. This toy rings when you press the right buttons. You have to press both of these buttons at the same time to make this toy ring! If you press just one of the buttons, the toy doesn’t do anything. </a:t>
            </a:r>
          </a:p>
        </p:txBody>
      </p:sp>
      <p:sp>
        <p:nvSpPr>
          <p:cNvPr id="4" name="Slide Number Placeholder 3"/>
          <p:cNvSpPr>
            <a:spLocks noGrp="1"/>
          </p:cNvSpPr>
          <p:nvPr>
            <p:ph type="sldNum" sz="quarter" idx="5"/>
          </p:nvPr>
        </p:nvSpPr>
        <p:spPr/>
        <p:txBody>
          <a:bodyPr/>
          <a:lstStyle/>
          <a:p>
            <a:fld id="{B7A79FB8-25FC-0B4B-96B4-7E4BCF0620B6}" type="slidenum">
              <a:rPr lang="en-US" smtClean="0"/>
              <a:t>2</a:t>
            </a:fld>
            <a:endParaRPr lang="en-US"/>
          </a:p>
        </p:txBody>
      </p:sp>
    </p:spTree>
    <p:extLst>
      <p:ext uri="{BB962C8B-B14F-4D97-AF65-F5344CB8AC3E}">
        <p14:creationId xmlns:p14="http://schemas.microsoft.com/office/powerpoint/2010/main" val="306008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uh-oh, these green wubs have never seen the toy before, so they don’t know how to make the toy ring! But they really want to make the toy 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[configuration of wubs will be counterbalanced]</a:t>
            </a:r>
          </a:p>
          <a:p>
            <a:endParaRPr lang="en-US" dirty="0"/>
          </a:p>
        </p:txBody>
      </p:sp>
      <p:sp>
        <p:nvSpPr>
          <p:cNvPr id="4" name="Slide Number Placeholder 3"/>
          <p:cNvSpPr>
            <a:spLocks noGrp="1"/>
          </p:cNvSpPr>
          <p:nvPr>
            <p:ph type="sldNum" sz="quarter" idx="5"/>
          </p:nvPr>
        </p:nvSpPr>
        <p:spPr/>
        <p:txBody>
          <a:bodyPr/>
          <a:lstStyle/>
          <a:p>
            <a:fld id="{B7A79FB8-25FC-0B4B-96B4-7E4BCF0620B6}" type="slidenum">
              <a:rPr lang="en-US" smtClean="0"/>
              <a:t>3</a:t>
            </a:fld>
            <a:endParaRPr lang="en-US"/>
          </a:p>
        </p:txBody>
      </p:sp>
    </p:spTree>
    <p:extLst>
      <p:ext uri="{BB962C8B-B14F-4D97-AF65-F5344CB8AC3E}">
        <p14:creationId xmlns:p14="http://schemas.microsoft.com/office/powerpoint/2010/main" val="3584802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1200" b="0" i="0" dirty="0">
                <a:effectLst/>
                <a:latin typeface="Helvetica Neue"/>
                <a:ea typeface="Helvetica Neue"/>
                <a:cs typeface="Helvetica Neue"/>
                <a:sym typeface="Helvetica Neue"/>
              </a:rPr>
              <a:t>But look! See this blue wub and see this orange wub?</a:t>
            </a:r>
          </a:p>
          <a:p>
            <a:pPr marL="0" marR="0" lvl="0" indent="0" defTabSz="457200" eaLnBrk="1" fontAlgn="auto" latinLnBrk="0" hangingPunct="1">
              <a:lnSpc>
                <a:spcPct val="117999"/>
              </a:lnSpc>
              <a:spcBef>
                <a:spcPts val="0"/>
              </a:spcBef>
              <a:spcAft>
                <a:spcPts val="0"/>
              </a:spcAft>
              <a:buClrTx/>
              <a:buSzTx/>
              <a:buFontTx/>
              <a:buNone/>
              <a:tabLst/>
              <a:defRPr/>
            </a:pPr>
            <a:endParaRPr lang="en-US" sz="1200" b="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1200" b="0" i="0" dirty="0">
                <a:effectLst/>
                <a:latin typeface="Helvetica Neue"/>
                <a:ea typeface="Helvetica Neue"/>
                <a:cs typeface="Helvetica Neue"/>
                <a:sym typeface="Helvetica Neue"/>
              </a:rPr>
              <a:t>ONE of these two wubs has played with the toy before and knows that you have to press both buttons to make the toy ring, but I’m not sure which wub knows. It could be the blue wub or it could be the orange wub !</a:t>
            </a:r>
          </a:p>
          <a:p>
            <a:pPr marL="0" marR="0" lvl="0" indent="0" defTabSz="457200" eaLnBrk="1" fontAlgn="auto" latinLnBrk="0" hangingPunct="1">
              <a:lnSpc>
                <a:spcPct val="117999"/>
              </a:lnSpc>
              <a:spcBef>
                <a:spcPts val="0"/>
              </a:spcBef>
              <a:spcAft>
                <a:spcPts val="0"/>
              </a:spcAft>
              <a:buClrTx/>
              <a:buSzTx/>
              <a:buFontTx/>
              <a:buNone/>
              <a:tabLst/>
              <a:defRPr/>
            </a:pPr>
            <a:endParaRPr lang="en-US" sz="1200" b="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1200" b="0" i="0" dirty="0">
                <a:effectLst/>
                <a:latin typeface="Helvetica Neue"/>
                <a:ea typeface="Helvetica Neue"/>
                <a:cs typeface="Helvetica Neue"/>
                <a:sym typeface="Helvetica Neue"/>
              </a:rPr>
              <a:t>But the videos we’re going to watch have some clues.  So I really need your help  – can you watch the videos very carefully and help me figure out whether the blue wub or the orange wub really knows how to make the toy ring?</a:t>
            </a:r>
          </a:p>
          <a:p>
            <a:pPr marL="0" marR="0" lvl="0" indent="0" defTabSz="457200" eaLnBrk="1" fontAlgn="auto" latinLnBrk="0" hangingPunct="1">
              <a:lnSpc>
                <a:spcPct val="117999"/>
              </a:lnSpc>
              <a:spcBef>
                <a:spcPts val="0"/>
              </a:spcBef>
              <a:spcAft>
                <a:spcPts val="0"/>
              </a:spcAft>
              <a:buClrTx/>
              <a:buSzTx/>
              <a:buFontTx/>
              <a:buNone/>
              <a:tabLst/>
              <a:defRPr/>
            </a:pPr>
            <a:endParaRPr lang="en-US" sz="1200" b="0" i="0" dirty="0">
              <a:effectLst/>
              <a:latin typeface="Helvetica Neue"/>
              <a:ea typeface="Helvetica Neue"/>
              <a:cs typeface="Helvetica Neue"/>
              <a:sym typeface="Helvetica Neue"/>
            </a:endParaRPr>
          </a:p>
          <a:p>
            <a:pPr marL="0" marR="0" lvl="0" indent="0" algn="l" defTabSz="457200" rtl="0" eaLnBrk="1" fontAlgn="auto" latinLnBrk="0" hangingPunct="1">
              <a:lnSpc>
                <a:spcPct val="117999"/>
              </a:lnSpc>
              <a:spcBef>
                <a:spcPts val="0"/>
              </a:spcBef>
              <a:spcAft>
                <a:spcPts val="0"/>
              </a:spcAft>
              <a:buClrTx/>
              <a:buSzTx/>
              <a:buFontTx/>
              <a:buNone/>
              <a:tabLst/>
              <a:defRPr/>
            </a:pPr>
            <a:r>
              <a:rPr lang="en-US" dirty="0"/>
              <a:t>[configuration of wubs will be counterbalanced]</a:t>
            </a:r>
          </a:p>
          <a:p>
            <a:pPr marL="0" marR="0" lvl="0" indent="0" defTabSz="457200" eaLnBrk="1" fontAlgn="auto" latinLnBrk="0" hangingPunct="1">
              <a:lnSpc>
                <a:spcPct val="117999"/>
              </a:lnSpc>
              <a:spcBef>
                <a:spcPts val="0"/>
              </a:spcBef>
              <a:spcAft>
                <a:spcPts val="0"/>
              </a:spcAft>
              <a:buClrTx/>
              <a:buSzTx/>
              <a:buFontTx/>
              <a:buNone/>
              <a:tabLst/>
              <a:defRPr/>
            </a:pPr>
            <a:endParaRPr lang="en-US" sz="1200" b="0" i="0" dirty="0">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B7A79FB8-25FC-0B4B-96B4-7E4BCF0620B6}" type="slidenum">
              <a:rPr lang="en-US" smtClean="0"/>
              <a:t>4</a:t>
            </a:fld>
            <a:endParaRPr lang="en-US"/>
          </a:p>
        </p:txBody>
      </p:sp>
    </p:spTree>
    <p:extLst>
      <p:ext uri="{BB962C8B-B14F-4D97-AF65-F5344CB8AC3E}">
        <p14:creationId xmlns:p14="http://schemas.microsoft.com/office/powerpoint/2010/main" val="4204799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video is going to be about this blue wub and this green wub.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[Order of videos will be counterbalanced]</a:t>
            </a:r>
          </a:p>
          <a:p>
            <a:endParaRPr lang="en-US" dirty="0"/>
          </a:p>
        </p:txBody>
      </p:sp>
      <p:sp>
        <p:nvSpPr>
          <p:cNvPr id="4" name="Slide Number Placeholder 3"/>
          <p:cNvSpPr>
            <a:spLocks noGrp="1"/>
          </p:cNvSpPr>
          <p:nvPr>
            <p:ph type="sldNum" sz="quarter" idx="5"/>
          </p:nvPr>
        </p:nvSpPr>
        <p:spPr/>
        <p:txBody>
          <a:bodyPr/>
          <a:lstStyle/>
          <a:p>
            <a:fld id="{B7A79FB8-25FC-0B4B-96B4-7E4BCF0620B6}" type="slidenum">
              <a:rPr lang="en-US" smtClean="0"/>
              <a:t>5</a:t>
            </a:fld>
            <a:endParaRPr lang="en-US"/>
          </a:p>
        </p:txBody>
      </p:sp>
    </p:spTree>
    <p:extLst>
      <p:ext uri="{BB962C8B-B14F-4D97-AF65-F5344CB8AC3E}">
        <p14:creationId xmlns:p14="http://schemas.microsoft.com/office/powerpoint/2010/main" val="163079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watch!</a:t>
            </a:r>
          </a:p>
          <a:p>
            <a:endParaRPr lang="en-US" dirty="0"/>
          </a:p>
          <a:p>
            <a:r>
              <a:rPr lang="en-US" dirty="0"/>
              <a:t>What do you think the blue wub said to the green wub?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[Order of videos will be counterbalanced]</a:t>
            </a:r>
          </a:p>
          <a:p>
            <a:endParaRPr lang="en-US" dirty="0"/>
          </a:p>
        </p:txBody>
      </p:sp>
      <p:sp>
        <p:nvSpPr>
          <p:cNvPr id="4" name="Slide Number Placeholder 3"/>
          <p:cNvSpPr>
            <a:spLocks noGrp="1"/>
          </p:cNvSpPr>
          <p:nvPr>
            <p:ph type="sldNum" sz="quarter" idx="5"/>
          </p:nvPr>
        </p:nvSpPr>
        <p:spPr/>
        <p:txBody>
          <a:bodyPr/>
          <a:lstStyle/>
          <a:p>
            <a:fld id="{B7A79FB8-25FC-0B4B-96B4-7E4BCF0620B6}" type="slidenum">
              <a:rPr lang="en-US" smtClean="0"/>
              <a:t>6</a:t>
            </a:fld>
            <a:endParaRPr lang="en-US"/>
          </a:p>
        </p:txBody>
      </p:sp>
    </p:spTree>
    <p:extLst>
      <p:ext uri="{BB962C8B-B14F-4D97-AF65-F5344CB8AC3E}">
        <p14:creationId xmlns:p14="http://schemas.microsoft.com/office/powerpoint/2010/main" val="257355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video is going to be about this orange wub and this green wub.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[Order of videos will be counterbalanced]</a:t>
            </a:r>
          </a:p>
          <a:p>
            <a:endParaRPr lang="en-US" dirty="0"/>
          </a:p>
        </p:txBody>
      </p:sp>
      <p:sp>
        <p:nvSpPr>
          <p:cNvPr id="4" name="Slide Number Placeholder 3"/>
          <p:cNvSpPr>
            <a:spLocks noGrp="1"/>
          </p:cNvSpPr>
          <p:nvPr>
            <p:ph type="sldNum" sz="quarter" idx="5"/>
          </p:nvPr>
        </p:nvSpPr>
        <p:spPr/>
        <p:txBody>
          <a:bodyPr/>
          <a:lstStyle/>
          <a:p>
            <a:fld id="{B7A79FB8-25FC-0B4B-96B4-7E4BCF0620B6}" type="slidenum">
              <a:rPr lang="en-US" smtClean="0"/>
              <a:t>7</a:t>
            </a:fld>
            <a:endParaRPr lang="en-US"/>
          </a:p>
        </p:txBody>
      </p:sp>
    </p:spTree>
    <p:extLst>
      <p:ext uri="{BB962C8B-B14F-4D97-AF65-F5344CB8AC3E}">
        <p14:creationId xmlns:p14="http://schemas.microsoft.com/office/powerpoint/2010/main" val="115614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watch!</a:t>
            </a:r>
          </a:p>
          <a:p>
            <a:br>
              <a:rPr lang="en-US" dirty="0"/>
            </a:br>
            <a:r>
              <a:rPr lang="en-US" dirty="0"/>
              <a:t>What do you think the orange wub said to the green wub?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[Order of videos will be counterbalanced]</a:t>
            </a:r>
          </a:p>
          <a:p>
            <a:endParaRPr lang="en-US" dirty="0"/>
          </a:p>
        </p:txBody>
      </p:sp>
      <p:sp>
        <p:nvSpPr>
          <p:cNvPr id="4" name="Slide Number Placeholder 3"/>
          <p:cNvSpPr>
            <a:spLocks noGrp="1"/>
          </p:cNvSpPr>
          <p:nvPr>
            <p:ph type="sldNum" sz="quarter" idx="5"/>
          </p:nvPr>
        </p:nvSpPr>
        <p:spPr/>
        <p:txBody>
          <a:bodyPr/>
          <a:lstStyle/>
          <a:p>
            <a:fld id="{B7A79FB8-25FC-0B4B-96B4-7E4BCF0620B6}" type="slidenum">
              <a:rPr lang="en-US" smtClean="0"/>
              <a:t>8</a:t>
            </a:fld>
            <a:endParaRPr lang="en-US"/>
          </a:p>
        </p:txBody>
      </p:sp>
    </p:spTree>
    <p:extLst>
      <p:ext uri="{BB962C8B-B14F-4D97-AF65-F5344CB8AC3E}">
        <p14:creationId xmlns:p14="http://schemas.microsoft.com/office/powerpoint/2010/main" val="61896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Helvetica Neue"/>
                <a:ea typeface="Helvetica Neue"/>
                <a:cs typeface="Helvetica Neue"/>
                <a:sym typeface="Helvetica Neue"/>
              </a:rPr>
              <a:t>Ok, so those were the two videos! Now, remember, only one of these wubs here knew that you have to press both buttons on the toy to make it ring– now we need to figure out whether it was the BLUE wub or the ORANGE wub that really knew! Which wub knew that you have to press both buttons on the toy at the same time to make it ring, the blue wub or the orange wub?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Helvetica Neue"/>
                <a:ea typeface="Helvetica Neue"/>
                <a:cs typeface="Helvetica Neue"/>
                <a:sym typeface="Helvetica Neue"/>
              </a:rPr>
              <a:t>[configuration of wubs will be counterbalanced]</a:t>
            </a:r>
          </a:p>
          <a:p>
            <a:endParaRPr lang="en-US" dirty="0"/>
          </a:p>
        </p:txBody>
      </p:sp>
      <p:sp>
        <p:nvSpPr>
          <p:cNvPr id="4" name="Slide Number Placeholder 3"/>
          <p:cNvSpPr>
            <a:spLocks noGrp="1"/>
          </p:cNvSpPr>
          <p:nvPr>
            <p:ph type="sldNum" sz="quarter" idx="5"/>
          </p:nvPr>
        </p:nvSpPr>
        <p:spPr/>
        <p:txBody>
          <a:bodyPr/>
          <a:lstStyle/>
          <a:p>
            <a:fld id="{B7A79FB8-25FC-0B4B-96B4-7E4BCF0620B6}" type="slidenum">
              <a:rPr lang="en-US" smtClean="0"/>
              <a:t>9</a:t>
            </a:fld>
            <a:endParaRPr lang="en-US"/>
          </a:p>
        </p:txBody>
      </p:sp>
    </p:spTree>
    <p:extLst>
      <p:ext uri="{BB962C8B-B14F-4D97-AF65-F5344CB8AC3E}">
        <p14:creationId xmlns:p14="http://schemas.microsoft.com/office/powerpoint/2010/main" val="2851119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871F-DD1D-2A16-E55F-825DA56765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C8735C-978B-1618-BAF4-BD2C85E99C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A67A4E-083C-C985-9562-5936725EE8DD}"/>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5" name="Footer Placeholder 4">
            <a:extLst>
              <a:ext uri="{FF2B5EF4-FFF2-40B4-BE49-F238E27FC236}">
                <a16:creationId xmlns:a16="http://schemas.microsoft.com/office/drawing/2014/main" id="{1EFF6767-9022-C892-E494-D1D4A78BF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31092-F2EA-DD51-342E-327F893F8FD2}"/>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153964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2E16-4523-0C54-9440-3E8DD92FA7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882A75-F636-87B7-5F2D-E2CBA4E23B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431B5-2512-9EF1-E228-0EB108C24ADB}"/>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5" name="Footer Placeholder 4">
            <a:extLst>
              <a:ext uri="{FF2B5EF4-FFF2-40B4-BE49-F238E27FC236}">
                <a16:creationId xmlns:a16="http://schemas.microsoft.com/office/drawing/2014/main" id="{E7A8D2EB-4931-02EE-DFAD-98A00AB77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F8139-DF96-DFCA-A7E1-F46395F07C6C}"/>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93000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A969B1-EE6C-BF51-E2CD-E5310BDD98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C1C75D-2907-A57D-E806-838681E6E0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383B66-762A-BCBD-45A6-6FF032312756}"/>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5" name="Footer Placeholder 4">
            <a:extLst>
              <a:ext uri="{FF2B5EF4-FFF2-40B4-BE49-F238E27FC236}">
                <a16:creationId xmlns:a16="http://schemas.microsoft.com/office/drawing/2014/main" id="{48860FED-C9C8-89B5-9164-CE7B49BD1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2E543-94A2-FD81-5DD7-131C8F124E68}"/>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1047097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FA63-18B9-2078-1817-3F58391B8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4C2918-E42C-5A1A-72CA-A184CB04BA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3F166-004B-DC3D-0788-17BB131B988E}"/>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5" name="Footer Placeholder 4">
            <a:extLst>
              <a:ext uri="{FF2B5EF4-FFF2-40B4-BE49-F238E27FC236}">
                <a16:creationId xmlns:a16="http://schemas.microsoft.com/office/drawing/2014/main" id="{C558F4BF-98D7-5C72-D35F-2C52232D9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B29CA-7DB7-DFAA-DD81-20B7446A259C}"/>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986757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1A75-1362-E334-AABF-7E6E300551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FA6A25-5EC3-C4EB-CCB4-795279081F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3601E-3F72-4768-7D06-DFD8D62D1203}"/>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5" name="Footer Placeholder 4">
            <a:extLst>
              <a:ext uri="{FF2B5EF4-FFF2-40B4-BE49-F238E27FC236}">
                <a16:creationId xmlns:a16="http://schemas.microsoft.com/office/drawing/2014/main" id="{465F340D-DDFA-4397-3367-5A5B1FB2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C33FE-0AB4-FDCE-8A50-7CA3724F0849}"/>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4018483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AAAA2-0249-7320-8DA0-CAA9A7557E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0216-6D06-8C63-A448-DC6A080640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EDF5F6-1FD7-981C-7054-F9A58F8B9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E029C9-CE80-90C0-0D61-1661E594D1A2}"/>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6" name="Footer Placeholder 5">
            <a:extLst>
              <a:ext uri="{FF2B5EF4-FFF2-40B4-BE49-F238E27FC236}">
                <a16:creationId xmlns:a16="http://schemas.microsoft.com/office/drawing/2014/main" id="{1665B5D6-BD70-AB56-6806-076DD90B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5AB73-F312-4078-C06D-8A7F1EB931D7}"/>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1293039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64FD-0B5D-51DA-FBB2-29AC534C89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421ECF-A79D-7173-AD6D-C8FB2ADB24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8895FD-1C21-61C8-6DE1-6C5E850BFF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ABF15F-8A4A-87BA-7DF5-72A8DFC2E0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F7B09-2EA9-18BB-11B6-4BE41A93D4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356A3-0F16-1604-8DEC-A11E0888F600}"/>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8" name="Footer Placeholder 7">
            <a:extLst>
              <a:ext uri="{FF2B5EF4-FFF2-40B4-BE49-F238E27FC236}">
                <a16:creationId xmlns:a16="http://schemas.microsoft.com/office/drawing/2014/main" id="{C3CE9CDE-41F6-331F-62D8-72067CC8C1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81BAEC-67B8-D3A0-2821-A00DC0401584}"/>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279644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1368-2BD5-A793-0E27-9E17E578F2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5BE422-D876-C364-2A88-E99B1438E02B}"/>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4" name="Footer Placeholder 3">
            <a:extLst>
              <a:ext uri="{FF2B5EF4-FFF2-40B4-BE49-F238E27FC236}">
                <a16:creationId xmlns:a16="http://schemas.microsoft.com/office/drawing/2014/main" id="{09FBD027-B772-F2B1-DF48-92288AC0DE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B4E56E-8811-8110-DA89-58307FB991C7}"/>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1803397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F3A0AC-0E71-3CEC-12BF-600E49BE4BFE}"/>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3" name="Footer Placeholder 2">
            <a:extLst>
              <a:ext uri="{FF2B5EF4-FFF2-40B4-BE49-F238E27FC236}">
                <a16:creationId xmlns:a16="http://schemas.microsoft.com/office/drawing/2014/main" id="{F701ADD4-2D45-0495-2CA1-4D7CF212D0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9A21A6-54A6-11E0-7FEA-2CBED62EEEF4}"/>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2595371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0A64-C6C9-7799-91AF-40E8D223F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089216-2F1C-A7D0-C2C8-5C32935FA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F9ECE3-DD1E-AF94-F260-B3A736FCB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155AE9-455D-4854-3E46-81A85D1116BF}"/>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6" name="Footer Placeholder 5">
            <a:extLst>
              <a:ext uri="{FF2B5EF4-FFF2-40B4-BE49-F238E27FC236}">
                <a16:creationId xmlns:a16="http://schemas.microsoft.com/office/drawing/2014/main" id="{F9BE30D8-D0ED-52C6-A99F-526AD4D49D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B3BA35-510E-4FCB-A80D-0ACA3AD32E50}"/>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1322871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94D55-7A73-D0D7-EBBE-8C6973A45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9EC06A-22E8-408A-F3D0-37791A3E6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BD5DA7-6E1B-0F11-EF4F-FABEB028A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7372C6-2E75-5DC7-D5D0-22FF39590829}"/>
              </a:ext>
            </a:extLst>
          </p:cNvPr>
          <p:cNvSpPr>
            <a:spLocks noGrp="1"/>
          </p:cNvSpPr>
          <p:nvPr>
            <p:ph type="dt" sz="half" idx="10"/>
          </p:nvPr>
        </p:nvSpPr>
        <p:spPr/>
        <p:txBody>
          <a:bodyPr/>
          <a:lstStyle/>
          <a:p>
            <a:fld id="{71B88AEB-850E-7B43-9D06-0155B82E2DF5}" type="datetimeFigureOut">
              <a:rPr lang="en-US" smtClean="0"/>
              <a:t>5/11/23</a:t>
            </a:fld>
            <a:endParaRPr lang="en-US"/>
          </a:p>
        </p:txBody>
      </p:sp>
      <p:sp>
        <p:nvSpPr>
          <p:cNvPr id="6" name="Footer Placeholder 5">
            <a:extLst>
              <a:ext uri="{FF2B5EF4-FFF2-40B4-BE49-F238E27FC236}">
                <a16:creationId xmlns:a16="http://schemas.microsoft.com/office/drawing/2014/main" id="{6287D78A-89AC-2A6A-813C-A09BB3C9C6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CF8687-3E74-3D85-2F62-B6EA6459B217}"/>
              </a:ext>
            </a:extLst>
          </p:cNvPr>
          <p:cNvSpPr>
            <a:spLocks noGrp="1"/>
          </p:cNvSpPr>
          <p:nvPr>
            <p:ph type="sldNum" sz="quarter" idx="12"/>
          </p:nvPr>
        </p:nvSpPr>
        <p:spPr/>
        <p:txBody>
          <a:bodyPr/>
          <a:lstStyle/>
          <a:p>
            <a:fld id="{AB1DAE51-7857-4D4B-99EA-0685B72A6E3A}" type="slidenum">
              <a:rPr lang="en-US" smtClean="0"/>
              <a:t>‹#›</a:t>
            </a:fld>
            <a:endParaRPr lang="en-US"/>
          </a:p>
        </p:txBody>
      </p:sp>
    </p:spTree>
    <p:extLst>
      <p:ext uri="{BB962C8B-B14F-4D97-AF65-F5344CB8AC3E}">
        <p14:creationId xmlns:p14="http://schemas.microsoft.com/office/powerpoint/2010/main" val="4162575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F0061D-B299-27D5-D175-0C2DAB7D27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A21A09-B0E9-C898-E1B2-5E118DD89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180BF-A92C-A5DB-7834-B5B35AF6D2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88AEB-850E-7B43-9D06-0155B82E2DF5}" type="datetimeFigureOut">
              <a:rPr lang="en-US" smtClean="0"/>
              <a:t>5/11/23</a:t>
            </a:fld>
            <a:endParaRPr lang="en-US"/>
          </a:p>
        </p:txBody>
      </p:sp>
      <p:sp>
        <p:nvSpPr>
          <p:cNvPr id="5" name="Footer Placeholder 4">
            <a:extLst>
              <a:ext uri="{FF2B5EF4-FFF2-40B4-BE49-F238E27FC236}">
                <a16:creationId xmlns:a16="http://schemas.microsoft.com/office/drawing/2014/main" id="{428AAC0E-C773-5670-92E0-B11F2BA913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8C365-A772-9B7E-2811-70EE6E7EC8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DAE51-7857-4D4B-99EA-0685B72A6E3A}" type="slidenum">
              <a:rPr lang="en-US" smtClean="0"/>
              <a:t>‹#›</a:t>
            </a:fld>
            <a:endParaRPr lang="en-US"/>
          </a:p>
        </p:txBody>
      </p:sp>
    </p:spTree>
    <p:extLst>
      <p:ext uri="{BB962C8B-B14F-4D97-AF65-F5344CB8AC3E}">
        <p14:creationId xmlns:p14="http://schemas.microsoft.com/office/powerpoint/2010/main" val="2662796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customXml" Target="../ink/ink2.xml"/><Relationship Id="rId4" Type="http://schemas.openxmlformats.org/officeDocument/2006/relationships/image" Target="../media/image2.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F468B6-3C84-5CC7-B6B1-A4BC7BCB8B2E}"/>
              </a:ext>
            </a:extLst>
          </p:cNvPr>
          <p:cNvPicPr>
            <a:picLocks noChangeAspect="1"/>
          </p:cNvPicPr>
          <p:nvPr/>
        </p:nvPicPr>
        <p:blipFill>
          <a:blip r:embed="rId3"/>
          <a:stretch>
            <a:fillRect/>
          </a:stretch>
        </p:blipFill>
        <p:spPr>
          <a:xfrm>
            <a:off x="6096000" y="1395761"/>
            <a:ext cx="2823640" cy="4066478"/>
          </a:xfrm>
          <a:prstGeom prst="rect">
            <a:avLst/>
          </a:prstGeom>
        </p:spPr>
      </p:pic>
      <p:pic>
        <p:nvPicPr>
          <p:cNvPr id="3" name="Picture 2">
            <a:extLst>
              <a:ext uri="{FF2B5EF4-FFF2-40B4-BE49-F238E27FC236}">
                <a16:creationId xmlns:a16="http://schemas.microsoft.com/office/drawing/2014/main" id="{32BA9BAA-3B0B-AF1C-6FD0-FFBF690FE8F5}"/>
              </a:ext>
            </a:extLst>
          </p:cNvPr>
          <p:cNvPicPr>
            <a:picLocks noChangeAspect="1"/>
          </p:cNvPicPr>
          <p:nvPr/>
        </p:nvPicPr>
        <p:blipFill>
          <a:blip r:embed="rId4"/>
          <a:stretch>
            <a:fillRect/>
          </a:stretch>
        </p:blipFill>
        <p:spPr>
          <a:xfrm flipH="1">
            <a:off x="193154" y="1455237"/>
            <a:ext cx="2208427" cy="4066478"/>
          </a:xfrm>
          <a:prstGeom prst="rect">
            <a:avLst/>
          </a:prstGeom>
        </p:spPr>
      </p:pic>
      <p:pic>
        <p:nvPicPr>
          <p:cNvPr id="4" name="Picture 3">
            <a:extLst>
              <a:ext uri="{FF2B5EF4-FFF2-40B4-BE49-F238E27FC236}">
                <a16:creationId xmlns:a16="http://schemas.microsoft.com/office/drawing/2014/main" id="{C23CA63C-0A59-DBF1-F13D-86118903D9CA}"/>
              </a:ext>
            </a:extLst>
          </p:cNvPr>
          <p:cNvPicPr>
            <a:picLocks noChangeAspect="1"/>
          </p:cNvPicPr>
          <p:nvPr/>
        </p:nvPicPr>
        <p:blipFill>
          <a:blip r:embed="rId5"/>
          <a:stretch>
            <a:fillRect/>
          </a:stretch>
        </p:blipFill>
        <p:spPr>
          <a:xfrm>
            <a:off x="9247823" y="1395762"/>
            <a:ext cx="2315634" cy="4066479"/>
          </a:xfrm>
          <a:prstGeom prst="rect">
            <a:avLst/>
          </a:prstGeom>
        </p:spPr>
      </p:pic>
      <p:pic>
        <p:nvPicPr>
          <p:cNvPr id="5" name="Picture 4">
            <a:extLst>
              <a:ext uri="{FF2B5EF4-FFF2-40B4-BE49-F238E27FC236}">
                <a16:creationId xmlns:a16="http://schemas.microsoft.com/office/drawing/2014/main" id="{17F4AE8A-A869-FF39-3A7B-04963F8EACC7}"/>
              </a:ext>
            </a:extLst>
          </p:cNvPr>
          <p:cNvPicPr>
            <a:picLocks noChangeAspect="1"/>
          </p:cNvPicPr>
          <p:nvPr/>
        </p:nvPicPr>
        <p:blipFill>
          <a:blip r:embed="rId6"/>
          <a:stretch>
            <a:fillRect/>
          </a:stretch>
        </p:blipFill>
        <p:spPr>
          <a:xfrm>
            <a:off x="3106985" y="1455236"/>
            <a:ext cx="2283611" cy="4066479"/>
          </a:xfrm>
          <a:prstGeom prst="rect">
            <a:avLst/>
          </a:prstGeom>
        </p:spPr>
      </p:pic>
    </p:spTree>
    <p:extLst>
      <p:ext uri="{BB962C8B-B14F-4D97-AF65-F5344CB8AC3E}">
        <p14:creationId xmlns:p14="http://schemas.microsoft.com/office/powerpoint/2010/main" val="263754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8A305EC1-DF97-BC3A-1DED-4C64C0BD80F9}"/>
              </a:ext>
            </a:extLst>
          </p:cNvPr>
          <p:cNvPicPr>
            <a:picLocks noChangeAspect="1"/>
          </p:cNvPicPr>
          <p:nvPr/>
        </p:nvPicPr>
        <p:blipFill>
          <a:blip r:embed="rId3"/>
          <a:stretch>
            <a:fillRect/>
          </a:stretch>
        </p:blipFill>
        <p:spPr>
          <a:xfrm>
            <a:off x="3683000" y="3016250"/>
            <a:ext cx="4826000" cy="3124200"/>
          </a:xfrm>
          <a:prstGeom prst="rect">
            <a:avLst/>
          </a:prstGeom>
        </p:spPr>
      </p:pic>
      <p:pic>
        <p:nvPicPr>
          <p:cNvPr id="5" name="Picture 4" descr="A yellow hand with a black background&#10;&#10;Description automatically generated with medium confidence">
            <a:extLst>
              <a:ext uri="{FF2B5EF4-FFF2-40B4-BE49-F238E27FC236}">
                <a16:creationId xmlns:a16="http://schemas.microsoft.com/office/drawing/2014/main" id="{79BCDF6E-8944-E0F3-047D-C4BA6242FDF5}"/>
              </a:ext>
            </a:extLst>
          </p:cNvPr>
          <p:cNvPicPr>
            <a:picLocks noChangeAspect="1"/>
          </p:cNvPicPr>
          <p:nvPr/>
        </p:nvPicPr>
        <p:blipFill>
          <a:blip r:embed="rId4"/>
          <a:stretch>
            <a:fillRect/>
          </a:stretch>
        </p:blipFill>
        <p:spPr>
          <a:xfrm>
            <a:off x="6096000" y="1436914"/>
            <a:ext cx="1265214" cy="1579336"/>
          </a:xfrm>
          <a:prstGeom prst="rect">
            <a:avLst/>
          </a:prstGeom>
        </p:spPr>
      </p:pic>
      <p:pic>
        <p:nvPicPr>
          <p:cNvPr id="6" name="Picture 5" descr="A yellow hand with a black background&#10;&#10;Description automatically generated with medium confidence">
            <a:extLst>
              <a:ext uri="{FF2B5EF4-FFF2-40B4-BE49-F238E27FC236}">
                <a16:creationId xmlns:a16="http://schemas.microsoft.com/office/drawing/2014/main" id="{7BB5DDF8-1F87-7503-ABD0-E5258869F36C}"/>
              </a:ext>
            </a:extLst>
          </p:cNvPr>
          <p:cNvPicPr>
            <a:picLocks noChangeAspect="1"/>
          </p:cNvPicPr>
          <p:nvPr/>
        </p:nvPicPr>
        <p:blipFill>
          <a:blip r:embed="rId4"/>
          <a:stretch>
            <a:fillRect/>
          </a:stretch>
        </p:blipFill>
        <p:spPr>
          <a:xfrm>
            <a:off x="4315607" y="1436914"/>
            <a:ext cx="1265214" cy="1579336"/>
          </a:xfrm>
          <a:prstGeom prst="rect">
            <a:avLst/>
          </a:prstGeom>
        </p:spPr>
      </p:pic>
    </p:spTree>
    <p:extLst>
      <p:ext uri="{BB962C8B-B14F-4D97-AF65-F5344CB8AC3E}">
        <p14:creationId xmlns:p14="http://schemas.microsoft.com/office/powerpoint/2010/main" val="2005493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DAA3CD-2645-96EE-7E37-2AABB8583FE3}"/>
              </a:ext>
            </a:extLst>
          </p:cNvPr>
          <p:cNvPicPr>
            <a:picLocks noChangeAspect="1"/>
          </p:cNvPicPr>
          <p:nvPr/>
        </p:nvPicPr>
        <p:blipFill>
          <a:blip r:embed="rId3"/>
          <a:stretch>
            <a:fillRect/>
          </a:stretch>
        </p:blipFill>
        <p:spPr>
          <a:xfrm>
            <a:off x="6096000" y="1395761"/>
            <a:ext cx="2823640" cy="4066478"/>
          </a:xfrm>
          <a:prstGeom prst="rect">
            <a:avLst/>
          </a:prstGeom>
        </p:spPr>
      </p:pic>
      <p:pic>
        <p:nvPicPr>
          <p:cNvPr id="5" name="Picture 4">
            <a:extLst>
              <a:ext uri="{FF2B5EF4-FFF2-40B4-BE49-F238E27FC236}">
                <a16:creationId xmlns:a16="http://schemas.microsoft.com/office/drawing/2014/main" id="{5D151BAA-C1FC-68F8-03D4-07D0DCA716BF}"/>
              </a:ext>
            </a:extLst>
          </p:cNvPr>
          <p:cNvPicPr>
            <a:picLocks noChangeAspect="1"/>
          </p:cNvPicPr>
          <p:nvPr/>
        </p:nvPicPr>
        <p:blipFill>
          <a:blip r:embed="rId4"/>
          <a:stretch>
            <a:fillRect/>
          </a:stretch>
        </p:blipFill>
        <p:spPr>
          <a:xfrm>
            <a:off x="3106985" y="1455236"/>
            <a:ext cx="2283611" cy="4066479"/>
          </a:xfrm>
          <a:prstGeom prst="rect">
            <a:avLst/>
          </a:prstGeom>
        </p:spPr>
      </p:pic>
      <p:pic>
        <p:nvPicPr>
          <p:cNvPr id="7" name="Picture 6" descr="A picture containing black, darkness&#10;&#10;Description automatically generated">
            <a:extLst>
              <a:ext uri="{FF2B5EF4-FFF2-40B4-BE49-F238E27FC236}">
                <a16:creationId xmlns:a16="http://schemas.microsoft.com/office/drawing/2014/main" id="{339DFBFD-B0E2-809C-FCC9-CA3687F12EE1}"/>
              </a:ext>
            </a:extLst>
          </p:cNvPr>
          <p:cNvPicPr>
            <a:picLocks noChangeAspect="1"/>
          </p:cNvPicPr>
          <p:nvPr/>
        </p:nvPicPr>
        <p:blipFill>
          <a:blip r:embed="rId5"/>
          <a:stretch>
            <a:fillRect/>
          </a:stretch>
        </p:blipFill>
        <p:spPr>
          <a:xfrm>
            <a:off x="3912240" y="332985"/>
            <a:ext cx="673100" cy="1003300"/>
          </a:xfrm>
          <a:prstGeom prst="rect">
            <a:avLst/>
          </a:prstGeom>
        </p:spPr>
      </p:pic>
      <p:pic>
        <p:nvPicPr>
          <p:cNvPr id="8" name="Picture 7" descr="A picture containing black, darkness&#10;&#10;Description automatically generated">
            <a:extLst>
              <a:ext uri="{FF2B5EF4-FFF2-40B4-BE49-F238E27FC236}">
                <a16:creationId xmlns:a16="http://schemas.microsoft.com/office/drawing/2014/main" id="{8F66F8EA-A289-3A91-D373-31E6737517D8}"/>
              </a:ext>
            </a:extLst>
          </p:cNvPr>
          <p:cNvPicPr>
            <a:picLocks noChangeAspect="1"/>
          </p:cNvPicPr>
          <p:nvPr/>
        </p:nvPicPr>
        <p:blipFill>
          <a:blip r:embed="rId5"/>
          <a:stretch>
            <a:fillRect/>
          </a:stretch>
        </p:blipFill>
        <p:spPr>
          <a:xfrm>
            <a:off x="7171270" y="325791"/>
            <a:ext cx="673100" cy="1003300"/>
          </a:xfrm>
          <a:prstGeom prst="rect">
            <a:avLst/>
          </a:prstGeom>
        </p:spPr>
      </p:pic>
    </p:spTree>
    <p:extLst>
      <p:ext uri="{BB962C8B-B14F-4D97-AF65-F5344CB8AC3E}">
        <p14:creationId xmlns:p14="http://schemas.microsoft.com/office/powerpoint/2010/main" val="3473752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0FC00-013C-47B1-6F43-EB1231206491}"/>
              </a:ext>
            </a:extLst>
          </p:cNvPr>
          <p:cNvPicPr>
            <a:picLocks noChangeAspect="1"/>
          </p:cNvPicPr>
          <p:nvPr/>
        </p:nvPicPr>
        <p:blipFill>
          <a:blip r:embed="rId3"/>
          <a:stretch>
            <a:fillRect/>
          </a:stretch>
        </p:blipFill>
        <p:spPr>
          <a:xfrm>
            <a:off x="6096000" y="1395761"/>
            <a:ext cx="2823640" cy="4066478"/>
          </a:xfrm>
          <a:prstGeom prst="rect">
            <a:avLst/>
          </a:prstGeom>
        </p:spPr>
      </p:pic>
      <p:pic>
        <p:nvPicPr>
          <p:cNvPr id="3" name="Picture 2">
            <a:extLst>
              <a:ext uri="{FF2B5EF4-FFF2-40B4-BE49-F238E27FC236}">
                <a16:creationId xmlns:a16="http://schemas.microsoft.com/office/drawing/2014/main" id="{538D50B4-8EAD-11E9-E8B0-5DF861B833FA}"/>
              </a:ext>
            </a:extLst>
          </p:cNvPr>
          <p:cNvPicPr>
            <a:picLocks noChangeAspect="1"/>
          </p:cNvPicPr>
          <p:nvPr/>
        </p:nvPicPr>
        <p:blipFill>
          <a:blip r:embed="rId4"/>
          <a:stretch>
            <a:fillRect/>
          </a:stretch>
        </p:blipFill>
        <p:spPr>
          <a:xfrm flipH="1">
            <a:off x="193154" y="1455237"/>
            <a:ext cx="2208427" cy="4066478"/>
          </a:xfrm>
          <a:prstGeom prst="rect">
            <a:avLst/>
          </a:prstGeom>
        </p:spPr>
      </p:pic>
      <p:pic>
        <p:nvPicPr>
          <p:cNvPr id="4" name="Picture 3">
            <a:extLst>
              <a:ext uri="{FF2B5EF4-FFF2-40B4-BE49-F238E27FC236}">
                <a16:creationId xmlns:a16="http://schemas.microsoft.com/office/drawing/2014/main" id="{7D521021-BDC9-A0BA-E4FA-C02BF1D41CE6}"/>
              </a:ext>
            </a:extLst>
          </p:cNvPr>
          <p:cNvPicPr>
            <a:picLocks noChangeAspect="1"/>
          </p:cNvPicPr>
          <p:nvPr/>
        </p:nvPicPr>
        <p:blipFill>
          <a:blip r:embed="rId5"/>
          <a:stretch>
            <a:fillRect/>
          </a:stretch>
        </p:blipFill>
        <p:spPr>
          <a:xfrm>
            <a:off x="9247823" y="1395762"/>
            <a:ext cx="2315634" cy="4066479"/>
          </a:xfrm>
          <a:prstGeom prst="rect">
            <a:avLst/>
          </a:prstGeom>
        </p:spPr>
      </p:pic>
      <p:pic>
        <p:nvPicPr>
          <p:cNvPr id="5" name="Picture 4">
            <a:extLst>
              <a:ext uri="{FF2B5EF4-FFF2-40B4-BE49-F238E27FC236}">
                <a16:creationId xmlns:a16="http://schemas.microsoft.com/office/drawing/2014/main" id="{319CA158-219E-6462-369E-36B19AA7C885}"/>
              </a:ext>
            </a:extLst>
          </p:cNvPr>
          <p:cNvPicPr>
            <a:picLocks noChangeAspect="1"/>
          </p:cNvPicPr>
          <p:nvPr/>
        </p:nvPicPr>
        <p:blipFill>
          <a:blip r:embed="rId6"/>
          <a:stretch>
            <a:fillRect/>
          </a:stretch>
        </p:blipFill>
        <p:spPr>
          <a:xfrm>
            <a:off x="3106985" y="1455236"/>
            <a:ext cx="2283611" cy="4066479"/>
          </a:xfrm>
          <a:prstGeom prst="rect">
            <a:avLst/>
          </a:prstGeom>
        </p:spPr>
      </p:pic>
      <p:pic>
        <p:nvPicPr>
          <p:cNvPr id="6" name="Picture 5" descr="A picture containing black, darkness&#10;&#10;Description automatically generated">
            <a:extLst>
              <a:ext uri="{FF2B5EF4-FFF2-40B4-BE49-F238E27FC236}">
                <a16:creationId xmlns:a16="http://schemas.microsoft.com/office/drawing/2014/main" id="{D093EAA7-C82A-BD8C-3961-E71604C1D121}"/>
              </a:ext>
            </a:extLst>
          </p:cNvPr>
          <p:cNvPicPr>
            <a:picLocks noChangeAspect="1"/>
          </p:cNvPicPr>
          <p:nvPr/>
        </p:nvPicPr>
        <p:blipFill>
          <a:blip r:embed="rId7"/>
          <a:stretch>
            <a:fillRect/>
          </a:stretch>
        </p:blipFill>
        <p:spPr>
          <a:xfrm>
            <a:off x="3912240" y="332985"/>
            <a:ext cx="673100" cy="1003300"/>
          </a:xfrm>
          <a:prstGeom prst="rect">
            <a:avLst/>
          </a:prstGeom>
        </p:spPr>
      </p:pic>
      <p:pic>
        <p:nvPicPr>
          <p:cNvPr id="7" name="Picture 6" descr="A picture containing black, darkness&#10;&#10;Description automatically generated">
            <a:extLst>
              <a:ext uri="{FF2B5EF4-FFF2-40B4-BE49-F238E27FC236}">
                <a16:creationId xmlns:a16="http://schemas.microsoft.com/office/drawing/2014/main" id="{BF5DF019-8260-B571-C0D4-C97CF2E0F314}"/>
              </a:ext>
            </a:extLst>
          </p:cNvPr>
          <p:cNvPicPr>
            <a:picLocks noChangeAspect="1"/>
          </p:cNvPicPr>
          <p:nvPr/>
        </p:nvPicPr>
        <p:blipFill>
          <a:blip r:embed="rId7"/>
          <a:stretch>
            <a:fillRect/>
          </a:stretch>
        </p:blipFill>
        <p:spPr>
          <a:xfrm>
            <a:off x="7171270" y="325791"/>
            <a:ext cx="673100" cy="1003300"/>
          </a:xfrm>
          <a:prstGeom prst="rect">
            <a:avLst/>
          </a:prstGeom>
        </p:spPr>
      </p:pic>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488EE649-31FE-27F8-4887-732FCAA193EE}"/>
                  </a:ext>
                </a:extLst>
              </p14:cNvPr>
              <p14:cNvContentPartPr/>
              <p14:nvPr/>
            </p14:nvContentPartPr>
            <p14:xfrm>
              <a:off x="-149606" y="624726"/>
              <a:ext cx="2954880" cy="5389920"/>
            </p14:xfrm>
          </p:contentPart>
        </mc:Choice>
        <mc:Fallback>
          <p:pic>
            <p:nvPicPr>
              <p:cNvPr id="8" name="Ink 7">
                <a:extLst>
                  <a:ext uri="{FF2B5EF4-FFF2-40B4-BE49-F238E27FC236}">
                    <a16:creationId xmlns:a16="http://schemas.microsoft.com/office/drawing/2014/main" id="{488EE649-31FE-27F8-4887-732FCAA193EE}"/>
                  </a:ext>
                </a:extLst>
              </p:cNvPr>
              <p:cNvPicPr/>
              <p:nvPr/>
            </p:nvPicPr>
            <p:blipFill>
              <a:blip r:embed="rId9"/>
              <a:stretch>
                <a:fillRect/>
              </a:stretch>
            </p:blipFill>
            <p:spPr>
              <a:xfrm>
                <a:off x="-153926" y="620406"/>
                <a:ext cx="2963520" cy="5398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4EEEA77F-952E-06D3-2325-BCD661E6EFB2}"/>
                  </a:ext>
                </a:extLst>
              </p14:cNvPr>
              <p14:cNvContentPartPr/>
              <p14:nvPr/>
            </p14:nvContentPartPr>
            <p14:xfrm>
              <a:off x="9211114" y="835686"/>
              <a:ext cx="2820600" cy="5539320"/>
            </p14:xfrm>
          </p:contentPart>
        </mc:Choice>
        <mc:Fallback>
          <p:pic>
            <p:nvPicPr>
              <p:cNvPr id="9" name="Ink 8">
                <a:extLst>
                  <a:ext uri="{FF2B5EF4-FFF2-40B4-BE49-F238E27FC236}">
                    <a16:creationId xmlns:a16="http://schemas.microsoft.com/office/drawing/2014/main" id="{4EEEA77F-952E-06D3-2325-BCD661E6EFB2}"/>
                  </a:ext>
                </a:extLst>
              </p:cNvPr>
              <p:cNvPicPr/>
              <p:nvPr/>
            </p:nvPicPr>
            <p:blipFill>
              <a:blip r:embed="rId11"/>
              <a:stretch>
                <a:fillRect/>
              </a:stretch>
            </p:blipFill>
            <p:spPr>
              <a:xfrm>
                <a:off x="9206794" y="831366"/>
                <a:ext cx="2829240" cy="5547960"/>
              </a:xfrm>
              <a:prstGeom prst="rect">
                <a:avLst/>
              </a:prstGeom>
            </p:spPr>
          </p:pic>
        </mc:Fallback>
      </mc:AlternateContent>
    </p:spTree>
    <p:extLst>
      <p:ext uri="{BB962C8B-B14F-4D97-AF65-F5344CB8AC3E}">
        <p14:creationId xmlns:p14="http://schemas.microsoft.com/office/powerpoint/2010/main" val="12245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807DB-9237-94D3-1CB5-530C022CC665}"/>
              </a:ext>
            </a:extLst>
          </p:cNvPr>
          <p:cNvPicPr>
            <a:picLocks noChangeAspect="1"/>
          </p:cNvPicPr>
          <p:nvPr/>
        </p:nvPicPr>
        <p:blipFill>
          <a:blip r:embed="rId3"/>
          <a:stretch>
            <a:fillRect/>
          </a:stretch>
        </p:blipFill>
        <p:spPr>
          <a:xfrm flipH="1">
            <a:off x="3182169" y="1395761"/>
            <a:ext cx="2208427" cy="4066478"/>
          </a:xfrm>
          <a:prstGeom prst="rect">
            <a:avLst/>
          </a:prstGeom>
        </p:spPr>
      </p:pic>
      <p:pic>
        <p:nvPicPr>
          <p:cNvPr id="3" name="Picture 2">
            <a:extLst>
              <a:ext uri="{FF2B5EF4-FFF2-40B4-BE49-F238E27FC236}">
                <a16:creationId xmlns:a16="http://schemas.microsoft.com/office/drawing/2014/main" id="{3B5839DF-86F4-BBB0-98D3-E120909986B0}"/>
              </a:ext>
            </a:extLst>
          </p:cNvPr>
          <p:cNvPicPr>
            <a:picLocks noChangeAspect="1"/>
          </p:cNvPicPr>
          <p:nvPr/>
        </p:nvPicPr>
        <p:blipFill>
          <a:blip r:embed="rId4"/>
          <a:stretch>
            <a:fillRect/>
          </a:stretch>
        </p:blipFill>
        <p:spPr>
          <a:xfrm>
            <a:off x="6096000" y="1395760"/>
            <a:ext cx="2283611" cy="4066479"/>
          </a:xfrm>
          <a:prstGeom prst="rect">
            <a:avLst/>
          </a:prstGeom>
        </p:spPr>
      </p:pic>
    </p:spTree>
    <p:extLst>
      <p:ext uri="{BB962C8B-B14F-4D97-AF65-F5344CB8AC3E}">
        <p14:creationId xmlns:p14="http://schemas.microsoft.com/office/powerpoint/2010/main" val="2888271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DCFE42-2F60-9F46-C22E-2FDE911E4D88}"/>
              </a:ext>
            </a:extLst>
          </p:cNvPr>
          <p:cNvSpPr txBox="1"/>
          <p:nvPr/>
        </p:nvSpPr>
        <p:spPr>
          <a:xfrm>
            <a:off x="4963886" y="3244334"/>
            <a:ext cx="2540000" cy="646331"/>
          </a:xfrm>
          <a:prstGeom prst="rect">
            <a:avLst/>
          </a:prstGeom>
          <a:noFill/>
        </p:spPr>
        <p:txBody>
          <a:bodyPr wrap="square" rtlCol="0">
            <a:spAutoFit/>
          </a:bodyPr>
          <a:lstStyle/>
          <a:p>
            <a:r>
              <a:rPr lang="en-US" dirty="0"/>
              <a:t>Video 1 (</a:t>
            </a:r>
            <a:r>
              <a:rPr lang="en-US" dirty="0" err="1"/>
              <a:t>postfail_blue_speech</a:t>
            </a:r>
            <a:r>
              <a:rPr lang="en-US" dirty="0"/>
              <a:t>)</a:t>
            </a:r>
          </a:p>
        </p:txBody>
      </p:sp>
      <p:pic>
        <p:nvPicPr>
          <p:cNvPr id="3" name="Picture 2">
            <a:extLst>
              <a:ext uri="{FF2B5EF4-FFF2-40B4-BE49-F238E27FC236}">
                <a16:creationId xmlns:a16="http://schemas.microsoft.com/office/drawing/2014/main" id="{AEDB4C9B-2613-ECCA-A7BC-B43230DA557A}"/>
              </a:ext>
            </a:extLst>
          </p:cNvPr>
          <p:cNvPicPr>
            <a:picLocks noChangeAspect="1"/>
          </p:cNvPicPr>
          <p:nvPr/>
        </p:nvPicPr>
        <p:blipFill>
          <a:blip r:embed="rId3"/>
          <a:stretch>
            <a:fillRect/>
          </a:stretch>
        </p:blipFill>
        <p:spPr>
          <a:xfrm flipH="1">
            <a:off x="165486" y="246567"/>
            <a:ext cx="1061148" cy="1953940"/>
          </a:xfrm>
          <a:prstGeom prst="rect">
            <a:avLst/>
          </a:prstGeom>
        </p:spPr>
      </p:pic>
      <p:pic>
        <p:nvPicPr>
          <p:cNvPr id="4" name="Picture 3">
            <a:extLst>
              <a:ext uri="{FF2B5EF4-FFF2-40B4-BE49-F238E27FC236}">
                <a16:creationId xmlns:a16="http://schemas.microsoft.com/office/drawing/2014/main" id="{A8F3EAC1-24AC-CB3C-C8D7-C3D2318EC729}"/>
              </a:ext>
            </a:extLst>
          </p:cNvPr>
          <p:cNvPicPr>
            <a:picLocks noChangeAspect="1"/>
          </p:cNvPicPr>
          <p:nvPr/>
        </p:nvPicPr>
        <p:blipFill>
          <a:blip r:embed="rId4"/>
          <a:stretch>
            <a:fillRect/>
          </a:stretch>
        </p:blipFill>
        <p:spPr>
          <a:xfrm>
            <a:off x="1226634" y="246567"/>
            <a:ext cx="1097273" cy="1953940"/>
          </a:xfrm>
          <a:prstGeom prst="rect">
            <a:avLst/>
          </a:prstGeom>
        </p:spPr>
      </p:pic>
    </p:spTree>
    <p:extLst>
      <p:ext uri="{BB962C8B-B14F-4D97-AF65-F5344CB8AC3E}">
        <p14:creationId xmlns:p14="http://schemas.microsoft.com/office/powerpoint/2010/main" val="314548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7A635D-99CC-63B4-6277-849149AEA48F}"/>
              </a:ext>
            </a:extLst>
          </p:cNvPr>
          <p:cNvPicPr>
            <a:picLocks noChangeAspect="1"/>
          </p:cNvPicPr>
          <p:nvPr/>
        </p:nvPicPr>
        <p:blipFill>
          <a:blip r:embed="rId3"/>
          <a:stretch>
            <a:fillRect/>
          </a:stretch>
        </p:blipFill>
        <p:spPr>
          <a:xfrm>
            <a:off x="6096000" y="1395762"/>
            <a:ext cx="2823640" cy="4066478"/>
          </a:xfrm>
          <a:prstGeom prst="rect">
            <a:avLst/>
          </a:prstGeom>
        </p:spPr>
      </p:pic>
      <p:pic>
        <p:nvPicPr>
          <p:cNvPr id="3" name="Picture 2">
            <a:extLst>
              <a:ext uri="{FF2B5EF4-FFF2-40B4-BE49-F238E27FC236}">
                <a16:creationId xmlns:a16="http://schemas.microsoft.com/office/drawing/2014/main" id="{5FCF9D86-4A05-BF1F-C534-9F4093FE7875}"/>
              </a:ext>
            </a:extLst>
          </p:cNvPr>
          <p:cNvPicPr>
            <a:picLocks noChangeAspect="1"/>
          </p:cNvPicPr>
          <p:nvPr/>
        </p:nvPicPr>
        <p:blipFill>
          <a:blip r:embed="rId4"/>
          <a:stretch>
            <a:fillRect/>
          </a:stretch>
        </p:blipFill>
        <p:spPr>
          <a:xfrm>
            <a:off x="3347155" y="1395761"/>
            <a:ext cx="2315634" cy="4066479"/>
          </a:xfrm>
          <a:prstGeom prst="rect">
            <a:avLst/>
          </a:prstGeom>
        </p:spPr>
      </p:pic>
    </p:spTree>
    <p:extLst>
      <p:ext uri="{BB962C8B-B14F-4D97-AF65-F5344CB8AC3E}">
        <p14:creationId xmlns:p14="http://schemas.microsoft.com/office/powerpoint/2010/main" val="2576434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650280-E25A-D1E2-12C4-9A6A6293E3E3}"/>
              </a:ext>
            </a:extLst>
          </p:cNvPr>
          <p:cNvSpPr txBox="1"/>
          <p:nvPr/>
        </p:nvSpPr>
        <p:spPr>
          <a:xfrm>
            <a:off x="4963886" y="3244334"/>
            <a:ext cx="2540000" cy="646331"/>
          </a:xfrm>
          <a:prstGeom prst="rect">
            <a:avLst/>
          </a:prstGeom>
          <a:noFill/>
        </p:spPr>
        <p:txBody>
          <a:bodyPr wrap="square" rtlCol="0">
            <a:spAutoFit/>
          </a:bodyPr>
          <a:lstStyle/>
          <a:p>
            <a:r>
              <a:rPr lang="en-US" dirty="0"/>
              <a:t>Video 2 (</a:t>
            </a:r>
            <a:r>
              <a:rPr lang="en-US" dirty="0" err="1"/>
              <a:t>prefail_orange_speech</a:t>
            </a:r>
            <a:r>
              <a:rPr lang="en-US" dirty="0"/>
              <a:t>)</a:t>
            </a:r>
          </a:p>
        </p:txBody>
      </p:sp>
      <p:pic>
        <p:nvPicPr>
          <p:cNvPr id="3" name="Picture 2">
            <a:extLst>
              <a:ext uri="{FF2B5EF4-FFF2-40B4-BE49-F238E27FC236}">
                <a16:creationId xmlns:a16="http://schemas.microsoft.com/office/drawing/2014/main" id="{DD91B9A4-F8F5-8C25-95F6-8105357087E4}"/>
              </a:ext>
            </a:extLst>
          </p:cNvPr>
          <p:cNvPicPr>
            <a:picLocks noChangeAspect="1"/>
          </p:cNvPicPr>
          <p:nvPr/>
        </p:nvPicPr>
        <p:blipFill>
          <a:blip r:embed="rId3"/>
          <a:stretch>
            <a:fillRect/>
          </a:stretch>
        </p:blipFill>
        <p:spPr>
          <a:xfrm>
            <a:off x="17381" y="242228"/>
            <a:ext cx="1112661" cy="1953941"/>
          </a:xfrm>
          <a:prstGeom prst="rect">
            <a:avLst/>
          </a:prstGeom>
        </p:spPr>
      </p:pic>
      <p:pic>
        <p:nvPicPr>
          <p:cNvPr id="4" name="Picture 3">
            <a:extLst>
              <a:ext uri="{FF2B5EF4-FFF2-40B4-BE49-F238E27FC236}">
                <a16:creationId xmlns:a16="http://schemas.microsoft.com/office/drawing/2014/main" id="{751340F1-97F8-5AC9-66B9-1BC995C9A2FD}"/>
              </a:ext>
            </a:extLst>
          </p:cNvPr>
          <p:cNvPicPr>
            <a:picLocks noChangeAspect="1"/>
          </p:cNvPicPr>
          <p:nvPr/>
        </p:nvPicPr>
        <p:blipFill>
          <a:blip r:embed="rId4"/>
          <a:stretch>
            <a:fillRect/>
          </a:stretch>
        </p:blipFill>
        <p:spPr>
          <a:xfrm>
            <a:off x="1130042" y="242228"/>
            <a:ext cx="1356758" cy="1953941"/>
          </a:xfrm>
          <a:prstGeom prst="rect">
            <a:avLst/>
          </a:prstGeom>
        </p:spPr>
      </p:pic>
    </p:spTree>
    <p:extLst>
      <p:ext uri="{BB962C8B-B14F-4D97-AF65-F5344CB8AC3E}">
        <p14:creationId xmlns:p14="http://schemas.microsoft.com/office/powerpoint/2010/main" val="226822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6537A-42AD-884C-60D5-6FE322440F1C}"/>
              </a:ext>
            </a:extLst>
          </p:cNvPr>
          <p:cNvPicPr>
            <a:picLocks noChangeAspect="1"/>
          </p:cNvPicPr>
          <p:nvPr/>
        </p:nvPicPr>
        <p:blipFill>
          <a:blip r:embed="rId3"/>
          <a:stretch>
            <a:fillRect/>
          </a:stretch>
        </p:blipFill>
        <p:spPr>
          <a:xfrm flipH="1">
            <a:off x="193154" y="1455237"/>
            <a:ext cx="2208427" cy="4066478"/>
          </a:xfrm>
          <a:prstGeom prst="rect">
            <a:avLst/>
          </a:prstGeom>
        </p:spPr>
      </p:pic>
      <p:pic>
        <p:nvPicPr>
          <p:cNvPr id="3" name="Picture 2">
            <a:extLst>
              <a:ext uri="{FF2B5EF4-FFF2-40B4-BE49-F238E27FC236}">
                <a16:creationId xmlns:a16="http://schemas.microsoft.com/office/drawing/2014/main" id="{FB938E0D-B383-D8A4-3080-95D0B3E48DC3}"/>
              </a:ext>
            </a:extLst>
          </p:cNvPr>
          <p:cNvPicPr>
            <a:picLocks noChangeAspect="1"/>
          </p:cNvPicPr>
          <p:nvPr/>
        </p:nvPicPr>
        <p:blipFill>
          <a:blip r:embed="rId4"/>
          <a:stretch>
            <a:fillRect/>
          </a:stretch>
        </p:blipFill>
        <p:spPr>
          <a:xfrm>
            <a:off x="9247823" y="1395762"/>
            <a:ext cx="2315634" cy="4066479"/>
          </a:xfrm>
          <a:prstGeom prst="rect">
            <a:avLst/>
          </a:prstGeom>
        </p:spPr>
      </p:pic>
      <p:sp>
        <p:nvSpPr>
          <p:cNvPr id="4" name="TextBox 3">
            <a:extLst>
              <a:ext uri="{FF2B5EF4-FFF2-40B4-BE49-F238E27FC236}">
                <a16:creationId xmlns:a16="http://schemas.microsoft.com/office/drawing/2014/main" id="{2FE8BDFF-4E8E-6FDB-9C07-36D3AEBDEAFF}"/>
              </a:ext>
            </a:extLst>
          </p:cNvPr>
          <p:cNvSpPr txBox="1"/>
          <p:nvPr/>
        </p:nvSpPr>
        <p:spPr>
          <a:xfrm>
            <a:off x="3534228" y="2767280"/>
            <a:ext cx="5123543" cy="1323439"/>
          </a:xfrm>
          <a:prstGeom prst="rect">
            <a:avLst/>
          </a:prstGeom>
          <a:noFill/>
        </p:spPr>
        <p:txBody>
          <a:bodyPr wrap="square" rtlCol="0">
            <a:spAutoFit/>
          </a:bodyPr>
          <a:lstStyle/>
          <a:p>
            <a:r>
              <a:rPr lang="en-US" sz="4000" dirty="0"/>
              <a:t>Which one knows how to make the toy ring?</a:t>
            </a:r>
          </a:p>
        </p:txBody>
      </p:sp>
    </p:spTree>
    <p:extLst>
      <p:ext uri="{BB962C8B-B14F-4D97-AF65-F5344CB8AC3E}">
        <p14:creationId xmlns:p14="http://schemas.microsoft.com/office/powerpoint/2010/main" val="3680189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471</Words>
  <Application>Microsoft Macintosh PowerPoint</Application>
  <PresentationFormat>Widescreen</PresentationFormat>
  <Paragraphs>44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anc37</dc:creator>
  <cp:lastModifiedBy>anc37</cp:lastModifiedBy>
  <cp:revision>1</cp:revision>
  <dcterms:created xsi:type="dcterms:W3CDTF">2023-05-11T18:27:45Z</dcterms:created>
  <dcterms:modified xsi:type="dcterms:W3CDTF">2023-05-11T18:38:43Z</dcterms:modified>
</cp:coreProperties>
</file>